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149527"/>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smtClean="0">
                <a:solidFill>
                  <a:srgbClr val="000000"/>
                </a:solidFill>
                <a:latin typeface="Times New Roman" pitchFamily="18" charset="0"/>
                <a:cs typeface="Times New Roman" pitchFamily="18" charset="0"/>
                <a:sym typeface="+mn-ea"/>
              </a:rPr>
              <a:t>Аздаған</a:t>
            </a:r>
            <a:r>
              <a:rPr lang="kk-KZ" sz="1200" dirty="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Солтүстік-шығыстан 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9</a:t>
            </a:r>
            <a:r>
              <a:rPr lang="kk-KZ" sz="1200" kern="1400" dirty="0" smtClean="0">
                <a:solidFill>
                  <a:srgbClr val="000000"/>
                </a:solidFill>
                <a:latin typeface="Times New Roman" panose="02020603050405020304" pitchFamily="18" charset="0"/>
                <a:ea typeface="Times New Roman" panose="02020603050405020304" pitchFamily="18" charset="0"/>
              </a:rPr>
              <a:t>-11,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20-22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23 </a:t>
            </a:r>
            <a:r>
              <a:rPr lang="kk-KZ" altLang="ru-RU" sz="12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Аздаған</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бұлтты, </a:t>
            </a:r>
            <a:r>
              <a:rPr lang="kk-KZ" sz="1200" kern="1400" dirty="0" smtClean="0">
                <a:solidFill>
                  <a:srgbClr val="000000"/>
                </a:solidFill>
                <a:latin typeface="Times New Roman" panose="02020603050405020304" pitchFamily="18" charset="0"/>
                <a:sym typeface="+mn-ea"/>
              </a:rPr>
              <a:t>жауын-шашынсыз</a:t>
            </a:r>
            <a:r>
              <a:rPr lang="kk-KZ" sz="1200" dirty="0" smtClean="0">
                <a:latin typeface="Times New Roman" panose="02020603050405020304" pitchFamily="18" charset="0"/>
                <a:cs typeface="Times New Roman" panose="02020603050405020304" pitchFamily="18" charset="0"/>
                <a:sym typeface="+mn-ea"/>
              </a:rPr>
              <a:t>. Солтүстік-шығыстан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1-6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2993434"/>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0.813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6228" y="2015118"/>
            <a:ext cx="4771048"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мамырда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2026 жылғы </a:t>
            </a:r>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мамырда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жиналуына</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46581</TotalTime>
  <Words>534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6894</cp:revision>
  <cp:lastPrinted>2021-07-01T07:38:07Z</cp:lastPrinted>
  <dcterms:created xsi:type="dcterms:W3CDTF">2018-03-27T06:03:00Z</dcterms:created>
  <dcterms:modified xsi:type="dcterms:W3CDTF">2026-05-21T07:26:18Z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